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8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3F6EF59-6199-42CF-8E80-5D97078B4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BA8CE5-AE27-495E-9679-FE7C253FB7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9ED7F0-2391-47AB-836F-409EAB534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C3FF-B970-4478-ADFC-511F877F5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F54-F446-4BE9-A96E-881D4D7E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0A75-1302-4B03-B423-E25D559EF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A1684-19A2-4DC6-9D89-98459F5D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379CB-F305-4313-A9D3-D72E64EC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F79DE-B77F-4164-972D-F844407D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487C9-84EB-4F3A-88B9-E8FE339E6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8278-D009-4B0D-8C5B-DBD2C6E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BD4F1-941C-4EFA-ABF3-E17B11C3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CAEA8A-C6E9-4FFD-ACD1-EA402013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8BE484-017A-423E-A545-B65634A3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6" r:id="rId2"/>
    <p:sldLayoutId id="2147484141" r:id="rId3"/>
    <p:sldLayoutId id="2147484142" r:id="rId4"/>
    <p:sldLayoutId id="2147484143" r:id="rId5"/>
    <p:sldLayoutId id="2147484144" r:id="rId6"/>
    <p:sldLayoutId id="2147484137" r:id="rId7"/>
    <p:sldLayoutId id="2147484145" r:id="rId8"/>
    <p:sldLayoutId id="2147484146" r:id="rId9"/>
    <p:sldLayoutId id="2147484138" r:id="rId10"/>
    <p:sldLayoutId id="214748413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2016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Le Havre, France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(Arm Fracture – Slip, Trip and Fall)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389561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No photo available.</a:t>
                      </a:r>
                    </a:p>
                  </a:txBody>
                  <a:tcPr marL="90000" marR="90000" marT="89996" marB="89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8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While the employee was walking to the hotel entrance, he tripped on the pavement.  He then fell on the sidewalk and fractured his arm.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6" marB="8999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381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err="1" smtClean="0"/>
                        <a:t>Possible</a:t>
                      </a:r>
                      <a:r>
                        <a:rPr lang="es-ES" sz="1800" dirty="0" smtClean="0"/>
                        <a:t> </a:t>
                      </a:r>
                      <a:r>
                        <a:rPr lang="es-ES" sz="1800" dirty="0" err="1" smtClean="0"/>
                        <a:t>lack</a:t>
                      </a:r>
                      <a:r>
                        <a:rPr lang="es-ES" sz="1800" dirty="0" smtClean="0"/>
                        <a:t> of </a:t>
                      </a:r>
                      <a:r>
                        <a:rPr lang="es-ES" sz="1800" dirty="0" err="1" smtClean="0"/>
                        <a:t>awareness</a:t>
                      </a:r>
                      <a:r>
                        <a:rPr lang="es-ES" sz="1800" dirty="0" smtClean="0"/>
                        <a:t> and </a:t>
                      </a:r>
                      <a:r>
                        <a:rPr lang="es-ES" sz="1800" dirty="0" err="1" smtClean="0"/>
                        <a:t>distracted</a:t>
                      </a:r>
                      <a:r>
                        <a:rPr lang="es-ES" sz="1800" dirty="0" smtClean="0"/>
                        <a:t> </a:t>
                      </a:r>
                      <a:r>
                        <a:rPr lang="es-ES" sz="1800" dirty="0" err="1" smtClean="0"/>
                        <a:t>by</a:t>
                      </a:r>
                      <a:r>
                        <a:rPr lang="es-ES" sz="1800" dirty="0" smtClean="0"/>
                        <a:t> </a:t>
                      </a:r>
                      <a:r>
                        <a:rPr lang="es-ES" sz="1800" dirty="0" err="1" smtClean="0"/>
                        <a:t>other</a:t>
                      </a:r>
                      <a:r>
                        <a:rPr lang="es-ES" sz="1800" dirty="0" smtClean="0"/>
                        <a:t> </a:t>
                      </a:r>
                      <a:r>
                        <a:rPr lang="es-ES" sz="1800" dirty="0" err="1" smtClean="0"/>
                        <a:t>concerns</a:t>
                      </a:r>
                      <a:r>
                        <a:rPr lang="es-ES" sz="1800" dirty="0" smtClean="0"/>
                        <a:t>.</a:t>
                      </a:r>
                      <a:endParaRPr lang="es-ES" sz="1800" dirty="0"/>
                    </a:p>
                  </a:txBody>
                  <a:tcPr marL="90000" marR="90000" marT="89996" marB="8999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Investigation still pending.</a:t>
                      </a: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8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8640</TotalTime>
  <Words>81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500</cp:revision>
  <cp:lastPrinted>2003-11-04T16:53:27Z</cp:lastPrinted>
  <dcterms:created xsi:type="dcterms:W3CDTF">2004-01-23T18:06:09Z</dcterms:created>
  <dcterms:modified xsi:type="dcterms:W3CDTF">2017-03-06T17:35:41Z</dcterms:modified>
</cp:coreProperties>
</file>